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notesMasterIdLst>
    <p:notesMasterId r:id="rId7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3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Slide-4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Slide-5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</vt:vector>
  </TitlesOfParts>
  <Company>Created by Marp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Created by Marp</dc:creator>
  <cp:lastModifiedBy>Created by Marp</cp:lastModifiedBy>
  <cp:revision>1</cp:revision>
  <dcterms:created xsi:type="dcterms:W3CDTF">2023-10-28T11:27:55Z</dcterms:created>
  <dcterms:modified xsi:type="dcterms:W3CDTF">2023-10-28T11:27:55Z</dcterms:modified>
</cp:coreProperties>
</file>