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notesMasterIdLst>
    <p:notesMasterId r:id="rId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Slide 1</vt:lpstr>
      <vt:lpstr>Slide 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2023-10-28T11:29:46Z</dcterms:created>
  <dcterms:modified xsi:type="dcterms:W3CDTF">2023-10-28T11:29:46Z</dcterms:modified>
</cp:coreProperties>
</file>