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notesMasterIdLst>
    <p:notesMasterId r:id="rId4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image" Target="../media/Slide-1-image-1.png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image" Target="../media/Slide-2-image-1.png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 Theme</vt:lpstr>
      <vt:lpstr>Slide 1</vt:lpstr>
      <vt:lpstr>Slide 2</vt:lpstr>
    </vt:vector>
  </TitlesOfParts>
  <Company>Created by Marp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かさましのテスト 2</dc:title>
  <dc:subject>リストの動作確認用にスライド数のかさまし。</dc:subject>
  <dc:creator>Created by Marp</dc:creator>
  <cp:lastModifiedBy>Created by Marp</cp:lastModifiedBy>
  <cp:revision>1</cp:revision>
  <dcterms:created xsi:type="dcterms:W3CDTF">2023-10-28T11:29:16Z</dcterms:created>
  <dcterms:modified xsi:type="dcterms:W3CDTF">2023-10-28T11:29:16Z</dcterms:modified>
</cp:coreProperties>
</file>